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00"/>
    <a:srgbClr val="FF66FF"/>
    <a:srgbClr val="009900"/>
    <a:srgbClr val="CCFF66"/>
    <a:srgbClr val="66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78E838-2F02-4FB0-B725-E13A0FA4C9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0F157-33B3-44BC-84A1-BB7634FEF6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3279-585D-4A76-A90E-AD4BB8D6EB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1061A-641F-46E0-B160-C255D0A1AE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13948-EA5D-4789-A932-7DD10CD3CA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4EF6-DEA7-4C14-A06E-DBF737A707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CCEC-DCED-4522-991F-79BD1C4986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664D8-D13B-440C-B84A-02F6EAD699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FEAFC-A330-4871-AE54-CA7C1FB57A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AE7B0-3EC8-48BF-A201-C7E2C98D21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89EB8-CB9A-495E-9283-3EE155EADB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A17DC-E462-44A0-8725-508B945632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149061-4334-4DFB-AAC9-4A18F7419CBD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9484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0">
                <a:solidFill>
                  <a:srgbClr val="000000"/>
                </a:solidFill>
                <a:latin typeface="Arial Narrow" pitchFamily="34" charset="0"/>
              </a:rPr>
              <a:t>M</a:t>
            </a:r>
            <a:r>
              <a:rPr lang="en-GB" sz="16000">
                <a:solidFill>
                  <a:srgbClr val="CCFF33"/>
                </a:solidFill>
                <a:latin typeface="Arial Narrow" pitchFamily="34" charset="0"/>
              </a:rPr>
              <a:t>&amp;</a:t>
            </a:r>
            <a:r>
              <a:rPr lang="en-GB" sz="16000">
                <a:solidFill>
                  <a:srgbClr val="000000"/>
                </a:solidFill>
                <a:latin typeface="Arial Narrow" pitchFamily="34" charset="0"/>
              </a:rPr>
              <a:t>S </a:t>
            </a:r>
            <a:r>
              <a:rPr lang="en-GB" sz="16000">
                <a:solidFill>
                  <a:srgbClr val="CCFF33"/>
                </a:solidFill>
                <a:latin typeface="Arial Narrow" pitchFamily="34" charset="0"/>
              </a:rPr>
              <a:t>?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68538" y="20605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 rot="16200000">
            <a:off x="1338263" y="4430712"/>
            <a:ext cx="1658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00"/>
                </a:solidFill>
              </a:rPr>
              <a:t>EASTER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5288" y="1412875"/>
            <a:ext cx="8353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800">
                <a:solidFill>
                  <a:srgbClr val="000000"/>
                </a:solidFill>
              </a:rPr>
              <a:t>WHAT’S YOUR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cute-chick-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9038" y="188913"/>
            <a:ext cx="4273550" cy="6408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600" y="188913"/>
            <a:ext cx="6078538" cy="6408737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59113" y="692150"/>
            <a:ext cx="46799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0">
                <a:solidFill>
                  <a:srgbClr val="000000"/>
                </a:solidFill>
                <a:latin typeface="Arial Narrow" pitchFamily="34" charset="0"/>
              </a:rPr>
              <a:t>M</a:t>
            </a:r>
            <a:r>
              <a:rPr lang="en-GB" sz="16000">
                <a:solidFill>
                  <a:srgbClr val="CCFF33"/>
                </a:solidFill>
                <a:latin typeface="Arial Narrow" pitchFamily="34" charset="0"/>
              </a:rPr>
              <a:t>&amp;</a:t>
            </a:r>
            <a:r>
              <a:rPr lang="en-GB" sz="16000">
                <a:solidFill>
                  <a:srgbClr val="000000"/>
                </a:solidFill>
                <a:latin typeface="Arial Narrow" pitchFamily="34" charset="0"/>
              </a:rPr>
              <a:t>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 rot="16200000">
            <a:off x="1970088" y="1639888"/>
            <a:ext cx="1730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00"/>
                </a:solidFill>
              </a:rPr>
              <a:t>YOUR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36550" y="4076700"/>
            <a:ext cx="847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8000">
                <a:solidFill>
                  <a:srgbClr val="000000"/>
                </a:solidFill>
                <a:latin typeface="Arial Narrow" pitchFamily="34" charset="0"/>
              </a:rPr>
              <a:t>MESSIAH</a:t>
            </a:r>
            <a:r>
              <a:rPr lang="en-GB" sz="8000">
                <a:solidFill>
                  <a:srgbClr val="CCFF33"/>
                </a:solidFill>
                <a:latin typeface="Arial Narrow" pitchFamily="34" charset="0"/>
              </a:rPr>
              <a:t>&amp;</a:t>
            </a:r>
            <a:r>
              <a:rPr lang="en-GB" sz="8000">
                <a:solidFill>
                  <a:srgbClr val="000000"/>
                </a:solidFill>
                <a:latin typeface="Arial Narrow" pitchFamily="34" charset="0"/>
              </a:rPr>
              <a:t>SAVIOUR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 rot="16200000">
            <a:off x="800100" y="4292601"/>
            <a:ext cx="45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71750" y="2122488"/>
            <a:ext cx="4016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57" name="Picture 9" descr="la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66738"/>
            <a:ext cx="7488238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JCS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92150"/>
            <a:ext cx="806450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b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908050"/>
            <a:ext cx="489585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Silhouette_of_Jesus_on_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0738" y="549275"/>
            <a:ext cx="4962525" cy="575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8" name="Picture 16" descr="Web%20Easter%20lily%20by%20Digit%20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88913"/>
            <a:ext cx="486727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Jesus_to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188" y="188913"/>
            <a:ext cx="4841875" cy="6119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easter_egg_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47688"/>
            <a:ext cx="8569325" cy="5713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98513"/>
            <a:ext cx="8569325" cy="513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</dc:creator>
  <cp:revision>20</cp:revision>
  <dcterms:created xsi:type="dcterms:W3CDTF">2007-03-27T13:05:36Z</dcterms:created>
  <dcterms:modified xsi:type="dcterms:W3CDTF">2010-06-01T14:14:37Z</dcterms:modified>
</cp:coreProperties>
</file>